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дт\Desktop\993c613f-a363-4823-bf6b-7ea4ef3ec9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2971800" cy="3962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29200" y="4572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МБУ ДО «ЦДТ «Радуга» НМР 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цдт\Desktop\b90277ce-9c95-4c9d-8c14-99a79e80dc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371600"/>
            <a:ext cx="3048000" cy="4064000"/>
          </a:xfrm>
          <a:prstGeom prst="rect">
            <a:avLst/>
          </a:prstGeom>
          <a:noFill/>
        </p:spPr>
      </p:pic>
      <p:pic>
        <p:nvPicPr>
          <p:cNvPr id="5" name="Picture 2" descr="C:\Users\цдт\Desktop\50a599ae-b990-4338-b589-f9eef74c48a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2590800"/>
            <a:ext cx="29718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цдт</dc:creator>
  <cp:lastModifiedBy>цдт</cp:lastModifiedBy>
  <cp:revision>2</cp:revision>
  <dcterms:created xsi:type="dcterms:W3CDTF">2021-03-11T13:15:26Z</dcterms:created>
  <dcterms:modified xsi:type="dcterms:W3CDTF">2021-03-12T05:34:06Z</dcterms:modified>
</cp:coreProperties>
</file>